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1" r:id="rId4"/>
    <p:sldId id="258" r:id="rId5"/>
    <p:sldId id="266" r:id="rId6"/>
    <p:sldId id="268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DB103C-7950-9347-D8C0-70C6B2B1A161}" name="Maureen Murphy" initials="MM" userId="S::maureen.murphy@unimelb.edu.au::5190fd65-7073-44bd-924e-e10de908309e" providerId="AD"/>
  <p188:author id="{9A5A3BB2-F2D9-2C02-2C77-D1D06788D413}" name="Tara Behen" initials="TB" userId="S::T.Behen@unimelb.edu.au::22884b02-4131-42d0-9bd4-a4542fa7a6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56327" autoAdjust="0"/>
  </p:normalViewPr>
  <p:slideViewPr>
    <p:cSldViewPr snapToGrid="0">
      <p:cViewPr varScale="1">
        <p:scale>
          <a:sx n="69" d="100"/>
          <a:sy n="69" d="100"/>
        </p:scale>
        <p:origin x="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B14DF-2B45-475C-8E80-F197F35A577D}" type="datetimeFigureOut">
              <a:rPr lang="en-AU" smtClean="0"/>
              <a:t>17/6/2025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8BD66-EBBB-48DE-A0E9-192D24451F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565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8BD66-EBBB-48DE-A0E9-192D24451F8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413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8BD66-EBBB-48DE-A0E9-192D24451F8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291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8BD66-EBBB-48DE-A0E9-192D24451F8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3320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8BD66-EBBB-48DE-A0E9-192D24451F8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4434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8BD66-EBBB-48DE-A0E9-192D24451F8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94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25099-C96B-0337-BC62-82C1DC18C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8BAA51-1FFA-109A-0BC8-0DC7AED3A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6FA7EF-1A62-D6AD-1AB6-645E71295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E9787-F4F1-54C3-2031-8366EAD471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8BD66-EBBB-48DE-A0E9-192D24451F8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2583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4297B-88F4-5451-58B2-940E735A6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516C81-AAC1-A424-61C0-557BE6664E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3384A5-4D80-679B-9839-FD73EC561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2916F-6CD4-B135-67D1-3CD04137C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8BD66-EBBB-48DE-A0E9-192D24451F8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590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6C67-549F-8812-2012-78793DC91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A2163-364D-1A64-9696-DF9FAF436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008C4-D0B3-1CB7-D04D-0FD0357E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0B24-9628-404E-9651-3D1A2CA34903}" type="datetimeFigureOut">
              <a:rPr lang="en-AU" smtClean="0"/>
              <a:t>17/6/2025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C3BD7-C13D-C170-CDE8-285E70816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C4B9F-36FF-C557-F385-9945BE96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463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E69A-B820-04E0-07DB-FE8D62BA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B35D3-EA35-33C8-C67B-52A3DA0B0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AE951-BDE9-6E4D-5D7C-B6178CBC8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0B24-9628-404E-9651-3D1A2CA34903}" type="datetimeFigureOut">
              <a:rPr lang="en-AU" smtClean="0"/>
              <a:t>17/6/2025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ADF33-97A2-FD7C-1858-841E7558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D598C-2A7E-B76C-1EF2-2EC1C2BF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66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34D612-8968-A2C1-CB40-48A29C611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D3541C-FC72-6837-DE6C-3209881C0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5E821-8B8A-F148-E2DC-000A48300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0B24-9628-404E-9651-3D1A2CA34903}" type="datetimeFigureOut">
              <a:rPr lang="en-AU" smtClean="0"/>
              <a:t>17/6/2025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F6247-DDD5-2F23-F497-E32A84FB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1A637-B135-6C74-FBBA-A5D940A7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851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A292-C324-82FE-F191-4610EA1F0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4EE2D-A8B6-3B6A-F312-F1C1587D1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13B11-6C1F-9DEB-C651-6E57CA0A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0B24-9628-404E-9651-3D1A2CA34903}" type="datetimeFigureOut">
              <a:rPr lang="en-AU" smtClean="0"/>
              <a:t>17/6/2025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8FF83-E2A5-AD37-3EAB-C69FCEF1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80B74-B79B-3AE9-EF82-B7DF26D01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355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7E2AD-A007-07D3-7198-D7B943C6E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A972E-DFED-541F-7BA1-89497ABDA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9CA20-607A-9A65-34BC-1B667B22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0B24-9628-404E-9651-3D1A2CA34903}" type="datetimeFigureOut">
              <a:rPr lang="en-AU" smtClean="0"/>
              <a:t>17/6/2025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56251-67C0-E88E-D44F-0EC7BB80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E5D7C-93AF-18D5-CBC4-BE5A0092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259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A8FA-F63E-9A47-E602-7C49B71F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0D065-A8A2-6889-DC33-BCF3D4EB1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966F8-BF6C-A3B6-279F-20C4EE7B8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14144-D4CE-6D6F-9E6A-E133CC1B1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0B24-9628-404E-9651-3D1A2CA34903}" type="datetimeFigureOut">
              <a:rPr lang="en-AU" smtClean="0"/>
              <a:t>17/6/2025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E5B0A-8BA5-CD7E-7190-399DBEEC0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A4E30-3AB6-F1AE-CB98-AB2E3730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656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64A36-EFC7-3780-14B2-D1033170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6BA5C-F069-D5B8-B15C-705FE7CB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DBB9B-EA9B-67AC-7E7E-1BE15729E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E2697-0C41-517C-D94D-0FD62D9E7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F8C9F-25D1-5E82-8525-22DF0FE8D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555CAC-AD02-369A-DCF9-EB0D634C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0B24-9628-404E-9651-3D1A2CA34903}" type="datetimeFigureOut">
              <a:rPr lang="en-AU" smtClean="0"/>
              <a:t>17/6/2025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E9266-D79B-CF5E-DA1F-AEB94CE89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03214A-ABCD-AEC6-EE3B-EA098D1F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391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DFCB6-DE31-E44C-7519-C3FF0945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BCB69B-420D-7951-5D6C-80C2066A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0B24-9628-404E-9651-3D1A2CA34903}" type="datetimeFigureOut">
              <a:rPr lang="en-AU" smtClean="0"/>
              <a:t>17/6/2025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6A95A-0411-40FB-3BB8-26EF5AE0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F3B5C-3856-CE3F-3F8A-AE99C3A7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258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3AB60-958E-0489-6467-58CF805E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0B24-9628-404E-9651-3D1A2CA34903}" type="datetimeFigureOut">
              <a:rPr lang="en-AU" smtClean="0"/>
              <a:t>17/6/2025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A76795-7124-C49C-A45A-EA96CF82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AD218-F364-4CE3-3340-DF3BF08F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237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BF8C5-6A87-B765-5E6C-A75B041BA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8958-31EA-181F-523A-B3014CB96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EDA7C-BDA1-2622-76A1-9CCA0FE06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EDF82-366A-8EC9-5AE7-014F62116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0B24-9628-404E-9651-3D1A2CA34903}" type="datetimeFigureOut">
              <a:rPr lang="en-AU" smtClean="0"/>
              <a:t>17/6/2025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7E145-AC6E-FCB4-63D5-9B77681C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1388D-A439-BE6E-6C23-5B7F98F7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03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4D2C-C0BF-512D-451C-DCBC5CDBC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CE0277-439F-C8A6-9864-2DC03D1A5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89D2D-26B0-6496-4ED3-C1440B944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FEA9F-6034-9833-7746-7F64DB7F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0B24-9628-404E-9651-3D1A2CA34903}" type="datetimeFigureOut">
              <a:rPr lang="en-AU" smtClean="0"/>
              <a:t>17/6/2025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26382-6E58-4F6E-EF1A-062D7188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0C78B-9186-6B42-DD8A-9437DFFC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419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A84282-3570-7BB9-0EF1-370D510B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1F048-69FD-DAB4-2212-F971988EE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95A75-6B34-6455-DD39-94733AA2B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0B24-9628-404E-9651-3D1A2CA34903}" type="datetimeFigureOut">
              <a:rPr lang="en-AU" smtClean="0"/>
              <a:t>17/6/2025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4A5B5-83A4-3305-A8E8-AA09F907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225E9-1B22-2ECE-0EE4-649E965E2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EE3E9-A0D3-4CD0-8E97-7A7D66638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755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07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47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39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49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6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2BBC6-7F3F-8F59-608B-F3B18B388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56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AAA533-5EB0-8669-D427-129FA37DC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473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65243AFA-FBE6-437B-BD5A-9676CEC506A8}" vid="{32F230DE-0AB6-4FB4-A754-AF77CEC093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1269</TotalTime>
  <Words>7</Words>
  <Application>Microsoft Macintosh PowerPoint</Application>
  <PresentationFormat>Widescreen</PresentationFormat>
  <Paragraphs>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Melbourne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resilience planning: The case for action</dc:title>
  <dc:creator>Tara Behen</dc:creator>
  <cp:lastModifiedBy>Studio Elevenses</cp:lastModifiedBy>
  <cp:revision>23</cp:revision>
  <dcterms:created xsi:type="dcterms:W3CDTF">2025-05-13T22:44:48Z</dcterms:created>
  <dcterms:modified xsi:type="dcterms:W3CDTF">2025-06-17T08:55:47Z</dcterms:modified>
</cp:coreProperties>
</file>